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7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921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155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0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2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21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5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5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0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3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2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1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3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2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2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7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145CA-F4AA-401E-8B4B-40DF06B94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7" y="475615"/>
            <a:ext cx="8927432" cy="1293028"/>
          </a:xfrm>
        </p:spPr>
        <p:txBody>
          <a:bodyPr/>
          <a:lstStyle/>
          <a:p>
            <a:pPr algn="ctr"/>
            <a:r>
              <a:rPr lang="nl-NL" dirty="0"/>
              <a:t>Regels voor huisvesting en verzorging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D7E2A-7253-4527-BF21-696A67D09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0" y="5520857"/>
            <a:ext cx="5237922" cy="707666"/>
          </a:xfrm>
        </p:spPr>
        <p:txBody>
          <a:bodyPr/>
          <a:lstStyle/>
          <a:p>
            <a:r>
              <a:rPr lang="nl-NL" dirty="0"/>
              <a:t>Door Rebecca en Romy.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1B8B0B-704E-400B-BD47-240B118D5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01" y="1460352"/>
            <a:ext cx="3303316" cy="24938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7E74ED1-3815-4AA4-B0EA-63E08F246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550" y="3145888"/>
            <a:ext cx="3931920" cy="29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6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0930C-4B37-4784-AD32-D16BB7F8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52" y="790877"/>
            <a:ext cx="8610600" cy="1293028"/>
          </a:xfrm>
        </p:spPr>
        <p:txBody>
          <a:bodyPr/>
          <a:lstStyle/>
          <a:p>
            <a:pPr algn="ctr"/>
            <a:r>
              <a:rPr lang="nl-NL"/>
              <a:t>Regels voor huisvesting en verzorging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1F6C67-C6E0-48A0-8DAA-357D20E1B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024125"/>
          </a:xfrm>
        </p:spPr>
        <p:txBody>
          <a:bodyPr/>
          <a:lstStyle/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Bewegingsruimte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Minimale afmetingen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Dag- en nachtritme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Goed klimaat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Water en voer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Wandelen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Als het dier niet goed gehuisvest wordt en niet goed verzorgd dan wordt het dier in beslag genomen. 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E1D960-6A9E-4B44-BC36-2D241E7D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78521"/>
            <a:ext cx="6096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58CDB-30CE-4CCD-A008-BB584BEA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621" y="355299"/>
            <a:ext cx="8241631" cy="1389279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Opvang in beslag of in bewaring genomen dieren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3AEA9-30F8-4883-B980-A12CD6A4A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3113"/>
            <a:ext cx="10820400" cy="4098337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/>
              <a:t>Inbeslagname: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Altijd eerst een waarschuwing.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Dier is niet terug te krijgen zonder verbetering.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Is goede reden voor inbeslagname.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Dier mag terug bij onvoldoende bewijzen of onterechte inbeslagname.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Kan het dier niet terug, wordt het verkocht/herplaatst.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Beschermde dieren terug naar land van herkomst.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In bewaring genomen: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Als situatie ernstig is of onvoldoende hersteld.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Als eigenaar kan aantonen dat diegene het dier wel kan houden.</a:t>
            </a:r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Zo niet wordt het in beslag genomen.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987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86713-89FD-42F7-BA72-7C0E161F9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57730"/>
            <a:ext cx="8610600" cy="1293028"/>
          </a:xfrm>
        </p:spPr>
        <p:txBody>
          <a:bodyPr/>
          <a:lstStyle/>
          <a:p>
            <a:pPr algn="ctr"/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7E0C66-E0B1-4EC4-AC24-240C1A9DB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Als eigenaar regels van dierenwelzijn overtreedt. </a:t>
            </a:r>
          </a:p>
          <a:p>
            <a:pPr>
              <a:buFont typeface="Century Gothic" panose="020B0502020202020204" pitchFamily="34" charset="0"/>
              <a:buChar char="−"/>
            </a:pPr>
            <a:endParaRPr lang="nl-NL" dirty="0"/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Voordat een dier terug mag naar de eigenaar </a:t>
            </a:r>
          </a:p>
          <a:p>
            <a:pPr marL="0" indent="0">
              <a:buNone/>
            </a:pPr>
            <a:r>
              <a:rPr lang="nl-NL" dirty="0"/>
              <a:t>moet hij kunnen aantonen dat de leefsituatie </a:t>
            </a:r>
          </a:p>
          <a:p>
            <a:pPr marL="0" indent="0">
              <a:buNone/>
            </a:pPr>
            <a:r>
              <a:rPr lang="nl-NL" dirty="0"/>
              <a:t>voor het dier verbeterd is en moeten kosten betaald zijn.</a:t>
            </a:r>
          </a:p>
          <a:p>
            <a:pPr>
              <a:buFont typeface="Century Gothic" panose="020B0502020202020204" pitchFamily="34" charset="0"/>
              <a:buChar char="−"/>
            </a:pPr>
            <a:endParaRPr lang="nl-NL" dirty="0"/>
          </a:p>
          <a:p>
            <a:pPr>
              <a:buFont typeface="Century Gothic" panose="020B0502020202020204" pitchFamily="34" charset="0"/>
              <a:buChar char="−"/>
            </a:pPr>
            <a:r>
              <a:rPr lang="nl-NL" dirty="0"/>
              <a:t>Eigenaar draait op voor alle nodige kosten indien dier naar opvangadres is.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9DABFF-7715-4A3A-B558-24F2B545C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853" y="547290"/>
            <a:ext cx="3204211" cy="29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3D4A3-F3DA-4EAF-BACB-4123032B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554730"/>
            <a:ext cx="8610600" cy="1293028"/>
          </a:xfrm>
        </p:spPr>
        <p:txBody>
          <a:bodyPr/>
          <a:lstStyle/>
          <a:p>
            <a:pPr algn="ctr"/>
            <a:r>
              <a:rPr lang="nl-NL" dirty="0"/>
              <a:t>de opvang van dieren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0B3D60-F805-4BD0-8FA1-22CF106B1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Onderscheid tussen adressen voor: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nl-NL" dirty="0"/>
              <a:t>Landbouwdieren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nl-NL" dirty="0"/>
              <a:t>Gezelschapsdieren</a:t>
            </a:r>
          </a:p>
          <a:p>
            <a:pPr>
              <a:buFont typeface="Courier New" panose="02070309020205020404" pitchFamily="49" charset="0"/>
              <a:buChar char="­"/>
            </a:pPr>
            <a:r>
              <a:rPr lang="nl-NL" dirty="0"/>
              <a:t>Beschermde dieren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Mishandeling en verwaarlozing melden? </a:t>
            </a:r>
          </a:p>
          <a:p>
            <a:pPr marL="0" indent="0">
              <a:buNone/>
            </a:pPr>
            <a:r>
              <a:rPr lang="nl-NL" dirty="0"/>
              <a:t>Bel dan 144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535B8DF9-E901-4941-99D6-C2C1FBB1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97" y="1764932"/>
            <a:ext cx="5410200" cy="30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861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50</TotalTime>
  <Words>205</Words>
  <Application>Microsoft Office PowerPoint</Application>
  <PresentationFormat>Breedbeeld</PresentationFormat>
  <Paragraphs>40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Courier New</vt:lpstr>
      <vt:lpstr>Condensspoor</vt:lpstr>
      <vt:lpstr>Regels voor huisvesting en verzorging</vt:lpstr>
      <vt:lpstr>Regels voor huisvesting en verzorging</vt:lpstr>
      <vt:lpstr>Opvang in beslag of in bewaring genomen dieren </vt:lpstr>
      <vt:lpstr>PowerPoint-presentatie</vt:lpstr>
      <vt:lpstr>de opvang van dieren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Romy Smit</dc:creator>
  <cp:lastModifiedBy>Romy Smit</cp:lastModifiedBy>
  <cp:revision>8</cp:revision>
  <dcterms:created xsi:type="dcterms:W3CDTF">2018-05-28T09:15:42Z</dcterms:created>
  <dcterms:modified xsi:type="dcterms:W3CDTF">2018-06-04T06:56:11Z</dcterms:modified>
</cp:coreProperties>
</file>